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69" r:id="rId21"/>
    <p:sldId id="270" r:id="rId22"/>
    <p:sldId id="271" r:id="rId23"/>
    <p:sldId id="257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114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32" y="295881"/>
            <a:ext cx="8713976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59632" y="1844824"/>
            <a:ext cx="712879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 Black" pitchFamily="34" charset="0"/>
              </a:rPr>
              <a:t>ГРАЖДАНСКО-ПАТРИОТИЧЕСКАЯ АКЦИЯ ДАРЕНИЯ «НАМ ЕСТЬ ЧЕМ ГОРДИТЬСЯ. ПО СТРАНИЦАМ СЕМЕЙНЫХ АРХИВОВ», ПОСВЯЩЕННАЯ 75-ЛЕТИЮ  ПОБЕДЫ В ВЕЛИКОЙ ОТЕЧЕСТВЕННОЙ ВОЙНЕ 1941-1945 ГОДОВ»</a:t>
            </a:r>
            <a:endParaRPr lang="ru-RU" sz="28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09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cursoderussofloripa.com.br/pobied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00" y="0"/>
            <a:ext cx="30243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T:\АРХИВНЫЙ ОТДЕЛ\Имамбаева\ЛИЧНЫЙ ФОНД\Лобанова А.Н\лобанова-по ВОВ\прима николай иванович-гвардии сержант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405" y="1287985"/>
            <a:ext cx="3034742" cy="42820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067753" y="332656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Прима Николай Иванович – гвардии сержант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24128" y="6525344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 личного фонда Лобановой А.Н.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7" name="Picture 5" descr="T:\АРХИВНЫЙ ОТДЕЛ\Имамбаева\ЛИЧНЫЙ ФОНД\Лобанова А.Н\лобанова-по ВОВ\прима николай иванович-гвардии сержант0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612112"/>
            <a:ext cx="2592288" cy="363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55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T:\АРХИВНЫЙ ОТДЕЛ\Имамбаева\ЛИЧНЫЙ ФОНД\Лобанова А.Н\лобанова-по ВОВ\прима николай иванович-автобиогр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28" y="116633"/>
            <a:ext cx="4484438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T:\АРХИВНЫЙ ОТДЕЛ\Имамбаева\ЛИЧНЫЙ ФОНД\Лобанова А.Н\лобанова-по ВОВ\прима николай иванович-автобиогр.20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166" y="116633"/>
            <a:ext cx="4300650" cy="637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724128" y="6525344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 личного фонда Лобановой А.Н.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879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T:\АРХИВНЫЙ ОТДЕЛ\Имамбаева\ЛИЧНЫЙ ФОНД\Лобанова А.Н\лобанова-по ВОВ\прима николай иванович-надпись на обороте0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3979211" cy="58730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T:\АРХИВНЫЙ ОТДЕЛ\Имамбаева\ЛИЧНЫЙ ФОНД\Лобанова А.Н\лобанова-по ВОВ\прима николай иванович-партийная характеристика0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266">
            <a:off x="3562055" y="798171"/>
            <a:ext cx="5354501" cy="526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724128" y="6525344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 личного фонда Лобановой А.Н.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082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T:\АРХИВНЫЙ ОТДЕЛ\Имамбаева\ЛИЧНЫЙ ФОНД\Лобанова А.Н\лобанова-по ВОВ\прима николай иванович-страницы из запис.кн.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73505"/>
            <a:ext cx="3672408" cy="5021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08301"/>
            <a:ext cx="7797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Страницы из записной книжки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4" descr="T:\АРХИВНЫЙ ОТДЕЛ\Имамбаева\ЛИЧНЫЙ ФОНД\Лобанова А.Н\лобанова-по ВОВ\прима николай иванович-страницы с запис.кн.0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047" y="693076"/>
            <a:ext cx="3709191" cy="557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724128" y="6525344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 личного фонда Лобановой А.Н.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988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:\АРХИВНЫЙ ОТДЕЛ\Имамбаева\ЛИЧНЫЙ ФОНД\Лобанова А.Н\лобанова-по ВОВ\прима николай иванович-наградной лист0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60648"/>
            <a:ext cx="4320480" cy="630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cursoderussofloripa.com.br/pobied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00" y="0"/>
            <a:ext cx="30243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724128" y="6525344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 личного фонда Лобановой А.Н.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319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:\АРХИВНЫЙ ОТДЕЛ\Имамбаева\ЛИЧНЫЙ ФОНД\Лобанова А.Н\лобанова-по ВОВ\прима николай иванович-май 19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4784"/>
            <a:ext cx="3028950" cy="48990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3867" y="478413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Прима Николай Иванович –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май 1974 года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 descr="T:\АРХИВНЫЙ ОТДЕЛ\Имамбаева\ЛИЧНЫЙ ФОНД\Лобанова А.Н\лобанова-по ВОВ\прима николай иванович-благодарность0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6112">
            <a:off x="4333639" y="174464"/>
            <a:ext cx="4201500" cy="6298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724128" y="6525344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 личного фонда Лобановой А.Н.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907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T:\АРХИВНЫЙ ОТДЕЛ\Имамбаева\ЛИЧНЫЙ ФОНД\Лобанова А.Н\лобанова-по ВОВ\прима николай иванович-анкета курсант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5105265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12160" y="980728"/>
            <a:ext cx="2736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Анкета курсанта Прима Н.И.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24128" y="6525344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 личного фонда Лобановой А.Н.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756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:\АРХИВНЫЙ ОТДЕЛ\Имамбаева\ЛИЧНЫЙ ФОНД\Лобанова А.Н\лобанова-по ВОВ\прима николай иванович-листок офицера0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30460"/>
            <a:ext cx="4104456" cy="5807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T:\АРХИВНЫЙ ОТДЕЛ\Имамбаева\ЛИЧНЫЙ ФОНД\Лобанова А.Н\лобанова-по ВОВ\прима николай иванович-листок офицера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194">
            <a:off x="4280102" y="1029676"/>
            <a:ext cx="3926607" cy="4861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23039" y="260648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Лист оценок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24128" y="6525344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 личного фонда Лобановой А.Н.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162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T:\АРХИВНЫЙ ОТДЕЛ\Имамбаева\ЛИЧНЫЙ ФОНД\Лобанова А.Н\лобанова-по ВОВ\прима николай иванович-благод.за спорт.раб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81593"/>
            <a:ext cx="7200800" cy="4711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3688" y="548680"/>
            <a:ext cx="6120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Поощрение за спортивную работу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24128" y="6525344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 личного фонда Лобановой А.Н.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446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KonuhovaIV.NVRAION\Desktop\Акция\IMG_2291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268760"/>
            <a:ext cx="4160953" cy="50631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cursoderussofloripa.com.br/pobied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00" y="0"/>
            <a:ext cx="30243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88080" y="332656"/>
            <a:ext cx="5544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Калугин Анатолий Иванович – уроженец г. Грозный. Погиб в начале войны.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24128" y="6525344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 личного фонда Ливн В.В.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195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KonuhovaIV.NVRAION\Desktop\Акция\IMG_2290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921" y="1484784"/>
            <a:ext cx="3396430" cy="45950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cursoderussofloripa.com.br/pobied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00" y="0"/>
            <a:ext cx="30243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843808" y="332656"/>
            <a:ext cx="59046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Калугин Виктор Иванович, 1919г.р. Младший лейтенант 320 стрелковой дивизии. Место призыва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Молотовский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РВК, убит 13 мая 1944 года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24128" y="6525344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 личного фонда Ливн В.В.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757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 descr="C:\Users\KonuhovaIV.NVRAION\Desktop\Акция\IMG_2295 - копия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412776"/>
            <a:ext cx="3140962" cy="4714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cursoderussofloripa.com.br/pobied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00" y="0"/>
            <a:ext cx="30243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120051" y="404664"/>
            <a:ext cx="54687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Шацовский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еонид Петрович (29.04.1909-16.11.1967)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24128" y="6525344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 личного фонда Ливн В.В.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185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548680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 воспоминаний Виктора Валентиновича: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1412776"/>
            <a:ext cx="799288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Мой дед, после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окончания техникума работал по профессии техника-механика в Автоколонне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с 1933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по июнь 1941г. В 1941г.был мобилизован в ряды Р.К.К.А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МолотоскогоРВК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г.Грозного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где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прослужил до мая 1944г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После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чего был уволен в запас в следствии инвалидности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полученной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на фронте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Воевал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Леонид Петрович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в 124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Отдельной Краснознаменной Стрелковой бригаде под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командованием полковника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С.Ф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Горохова  - ст. лейтенантом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политруком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битве под Сталинградом 1942г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участвовал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Котельникоской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операции,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Спартановке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операции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ноябрьского наступления 4 танковой и 6 немецкой армии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Был ранен,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контужен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награжден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Орденом Красной звезды 04.12.42г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медалью за Отвагу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23.07.42г., за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оборону Сталинграда и др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медалями. В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октябре 1945г.был командирован в Литву контору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Автотракторсбыт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Работал в должности директора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МРО г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Вильнюса. Участвовал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боевых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действиях против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лесных братьев.     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  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802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420445"/>
            <a:ext cx="33123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наблюдательном пункте, слева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С.Ф. Горохов, справа комиссар В.А. Греков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1" name="Picture 3" descr="C:\Users\KonuhovaIV.NVRAION\Desktop\Акция\IMG_22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8945">
            <a:off x="3589112" y="584222"/>
            <a:ext cx="5325058" cy="37996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C:\Users\KonuhovaIV.NVRAION\Desktop\Акция\IMG_2295 - копи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46" y="2564904"/>
            <a:ext cx="4570400" cy="38927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724128" y="6525344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 личного фонда Ливн В.В.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355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KonuhovaIV.NVRAION\Desktop\Акция\IMG_2297 - копи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56792"/>
            <a:ext cx="6768752" cy="48480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19572" y="260648"/>
            <a:ext cx="784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фото слева направо: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пом.командира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роты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Загнайко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пом.командира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роты Савельев, политрук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Шацовский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Дата съемки 07.03.1942 года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24128" y="6525344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 личного фонда Ливн В.В.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14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KonuhovaIV.NVRAION\Desktop\Акция\IMG_2296 - копи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2" y="1628800"/>
            <a:ext cx="7344816" cy="46830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9592" y="548680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Старинный железнодорожный мост через сухую речку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г. Волгограда. Дата съемки – 01.08.1963г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24128" y="6525344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 личного фонда Ливн В.В.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454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KonuhovaIV.NVRAION\Desktop\Акция\IMG_229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44" y="1556792"/>
            <a:ext cx="7859030" cy="47217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58718" y="548679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Снято на высоте 64,7. Сзади вырос новый Алюминиевый завод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(описание фото Ливн В.В.)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24128" y="6525344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 личного фонда Ливн В.В.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2762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KonuhovaIV.NVRAION\Desktop\Акция\IMG_229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718" y="1484784"/>
            <a:ext cx="7426008" cy="49446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58718" y="548679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Большой сбор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Гороховцев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 школы 88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Спартановке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04.08.1963г.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(описание фото Ливн В.В.)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24128" y="6525344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 личного фонда Ливн В.В.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089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92080" y="836712"/>
            <a:ext cx="367240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Шацовская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Евгения Тихоновна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1918-2006гг.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Труженик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тыла. </a:t>
            </a: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Евгения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Тихоновна прожила 10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лет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п.г.т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Новоаганск, вынужденная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переселенка Чечни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Имеет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юбилейные медали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Победы Великой Отечественной войны 1941-1945 годов.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24128" y="6525344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 личного фонда Ливн В.В.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 descr="http://cursoderussofloripa.com.br/pobied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00" y="0"/>
            <a:ext cx="30243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C:\Users\KonuhovaIV.NVRAION\Desktop\Акция\IMG_2294 - копи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79583">
            <a:off x="1625662" y="1089247"/>
            <a:ext cx="3621742" cy="46795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1327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67711" y="1340768"/>
            <a:ext cx="806489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Город Грозный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- город промысловых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нефтеперерабатывающих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заводов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В пригороде г.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Малгобека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рыли окопы готовились к обороне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В банно-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прачном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хозяйстве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работала  экспедитором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разнасила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зарпату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обьектам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развозила мазут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Дома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и производства отапливали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мазутом. Прихожу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домой печка прогорела в хате холодно дети 2 сыновей маленьких в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остывшую печь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головы всунули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«Мы замерзли». Топили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так же шелухой от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семечек. В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каждом доме был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окоп,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фашистов в город не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допустили,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налеты были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Как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воздушная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тревога,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собачка Жучка реагировала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на воздушный налет, 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кто в чем спускались в окоп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Под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Малгобеком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были сильные бои все работали на оборону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Ели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мамалыгу кашу из кукурузной муки блюдечко стоило 40 коп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чеченцев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покупали, варили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кочаны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кукурузы. Соли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было не достать летом питались с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фруктовых деревьев. Утром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пошла на работу и вдруг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объявили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день победы все в радости кричали выходили на улицу обнимались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С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дворов выносили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столы, еду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у кого что было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Было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очень трудно и как силы откуда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брались? Горе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было.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39752" y="328981"/>
            <a:ext cx="4896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 личных воспоминаний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Евгении Тихоновны: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24128" y="6525344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 личного фонда Ливн В.В.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5575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940966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Евгения Тихоновна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мужем – Леонидом Петровичем и детьми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C:\Users\KonuhovaIV.NVRAION\Desktop\Акция\IMG_229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269" y="1340768"/>
            <a:ext cx="6792937" cy="50260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724128" y="6525344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 личного фонда Ливн В.В.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1979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0565" y="260648"/>
            <a:ext cx="8208912" cy="3730426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 08 ноября 2019 года по 30 апреля 2020 года на территории Нижневартовского района была проведена гражданско-патриотическая акция дарения. Благодарим жителей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Излучинск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Лобанову Анну Николаевну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Ливн Виктора Валентиновича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 участие в акции и предоставленные документы личного происхождения.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https://1.bp.blogspot.com/-YKDAbuB7KbA/XV079WhSliI/AAAAAAAAFgM/8iy0aHBNpGYeWvLK_LHMJn6nw66WNJ__gCLcBGAs/s1600/78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45024"/>
            <a:ext cx="4515851" cy="3049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9287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565</Words>
  <Application>Microsoft Office PowerPoint</Application>
  <PresentationFormat>Экран (4:3)</PresentationFormat>
  <Paragraphs>52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Евгения Тихоновна  с мужем – Леонидом Петровичем и детьми </vt:lpstr>
      <vt:lpstr>С 08 ноября 2019 года по 30 апреля 2020 года на территории Нижневартовского района была проведена гражданско-патриотическая акция дарения. Благодарим жителей пгт. Излучинск – Лобанову Анну Николаевну и  Ливн Виктора Валентиновича  за участие в акции и предоставленные документы личного происхождения.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Конюхова Ирина Васильевна</dc:creator>
  <cp:lastModifiedBy>Конюхова Ирина Васильевна</cp:lastModifiedBy>
  <cp:revision>9</cp:revision>
  <dcterms:created xsi:type="dcterms:W3CDTF">2020-05-08T07:07:38Z</dcterms:created>
  <dcterms:modified xsi:type="dcterms:W3CDTF">2020-05-08T08:41:56Z</dcterms:modified>
</cp:coreProperties>
</file>